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267" r:id="rId14"/>
    <p:sldId id="268" r:id="rId15"/>
    <p:sldId id="281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884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15059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575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5818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793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434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5522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487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10424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66516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1250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3EC8D-C38F-4B9C-961A-8A8D70F507C3}" type="datetimeFigureOut">
              <a:rPr lang="es-CO" smtClean="0"/>
              <a:pPr/>
              <a:t>05/06/2013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2DC80-7250-42C3-AEE4-2444F4E5363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8241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usal.es/~jrmc/MartinezCatalan/texts/ProyEstereogrG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angulodiedro.swf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rebote%20elast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eb.ua.es/es/urs/divulgacion/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tiposdeformacion%201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2.%20fallanormal.swf" TargetMode="External"/><Relationship Id="rId5" Type="http://schemas.openxmlformats.org/officeDocument/2006/relationships/hyperlink" Target="http://elprofedenaturales.files.wordpress.com/2009/11/esquemafallanormal1.gif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7.%20MECANISMOS%20PLIEGUES%20Nov%2014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rte1.sw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pgeologico3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pa%201.sk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plano%20estereograf&#237;a.skp" TargetMode="External"/><Relationship Id="rId5" Type="http://schemas.openxmlformats.org/officeDocument/2006/relationships/hyperlink" Target="mapa%20pliegue.skp" TargetMode="External"/><Relationship Id="rId4" Type="http://schemas.openxmlformats.org/officeDocument/2006/relationships/hyperlink" Target="mapa%202A.sk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virtualudecaldas.edu.co/lmsudec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graficarplanocubo.sw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r>
              <a:rPr lang="es-CO" sz="2800" dirty="0" smtClean="0"/>
              <a:t>CAMPUS VIRTUAL UNIVERSIDAD DE CALDAS</a:t>
            </a:r>
            <a:br>
              <a:rPr lang="es-CO" sz="2800" dirty="0" smtClean="0"/>
            </a:br>
            <a:r>
              <a:rPr lang="es-CO" sz="2800" dirty="0"/>
              <a:t/>
            </a:r>
            <a:br>
              <a:rPr lang="es-CO" sz="2800" dirty="0"/>
            </a:br>
            <a:r>
              <a:rPr lang="es-CO" sz="2800" dirty="0" smtClean="0"/>
              <a:t>CURSO DE GEOLOGÍA ESTRUCTURAL</a:t>
            </a:r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 fontScale="92500" lnSpcReduction="20000"/>
          </a:bodyPr>
          <a:lstStyle/>
          <a:p>
            <a:endParaRPr lang="es-CO" dirty="0" smtClean="0"/>
          </a:p>
          <a:p>
            <a:r>
              <a:rPr lang="es-CO" sz="3000" dirty="0" smtClean="0">
                <a:solidFill>
                  <a:schemeClr val="tx1"/>
                </a:solidFill>
              </a:rPr>
              <a:t>GUSTAVO HINCAPIÉ JARAMILLO</a:t>
            </a:r>
          </a:p>
          <a:p>
            <a:r>
              <a:rPr lang="es-CO" sz="3000" dirty="0" smtClean="0">
                <a:solidFill>
                  <a:schemeClr val="tx1"/>
                </a:solidFill>
              </a:rPr>
              <a:t>PROFESOR DEPARTAMENTO DE CIENCIAS GEOLÓGICAS</a:t>
            </a:r>
            <a:endParaRPr lang="es-CO" sz="3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8987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2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1428750" y="115888"/>
            <a:ext cx="6429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400">
                <a:solidFill>
                  <a:schemeClr val="bg1"/>
                </a:solidFill>
              </a:rPr>
              <a:t>PROCEDIMIENTO PARA HALLAR EL ÁNGULO DIEDRO ENTRE DOS PLANOS, LIBRO</a:t>
            </a:r>
          </a:p>
          <a:p>
            <a:pPr algn="ctr" eaLnBrk="1" hangingPunct="1"/>
            <a:endParaRPr lang="es-CO" sz="2400"/>
          </a:p>
          <a:p>
            <a:pPr algn="ctr" eaLnBrk="1" hangingPunct="1"/>
            <a:endParaRPr lang="es-CO"/>
          </a:p>
        </p:txBody>
      </p:sp>
      <p:pic>
        <p:nvPicPr>
          <p:cNvPr id="5123" name="Picture 2" descr="C:\Users\User\AppData\Local\Temp\SNAGHTML4139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3" y="145732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2843808" y="2708275"/>
            <a:ext cx="64293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1600" dirty="0">
                <a:solidFill>
                  <a:schemeClr val="bg1"/>
                </a:solidFill>
              </a:rPr>
              <a:t>Tomado  de: </a:t>
            </a:r>
            <a:r>
              <a:rPr lang="es-CO" sz="1600" dirty="0">
                <a:solidFill>
                  <a:schemeClr val="bg1"/>
                </a:solidFill>
                <a:hlinkClick r:id="rId3"/>
              </a:rPr>
              <a:t>http://web.usal.es/~jrmc/MartinezCatalan/texts/</a:t>
            </a:r>
          </a:p>
          <a:p>
            <a:pPr algn="ctr" eaLnBrk="1" hangingPunct="1"/>
            <a:r>
              <a:rPr lang="es-CO" sz="1600" dirty="0">
                <a:solidFill>
                  <a:schemeClr val="bg1"/>
                </a:solidFill>
                <a:hlinkClick r:id="rId3"/>
              </a:rPr>
              <a:t>ProyEstereogrG.pdf</a:t>
            </a:r>
            <a:endParaRPr lang="es-CO" sz="1600" dirty="0">
              <a:solidFill>
                <a:schemeClr val="bg1"/>
              </a:solidFill>
            </a:endParaRPr>
          </a:p>
          <a:p>
            <a:pPr algn="ctr" eaLnBrk="1" hangingPunct="1"/>
            <a:endParaRPr lang="es-CO" sz="2400" dirty="0">
              <a:solidFill>
                <a:schemeClr val="bg2"/>
              </a:solidFill>
            </a:endParaRPr>
          </a:p>
          <a:p>
            <a:pPr algn="ctr" eaLnBrk="1" hangingPunct="1"/>
            <a:endParaRPr lang="es-CO" dirty="0">
              <a:solidFill>
                <a:schemeClr val="bg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6248" y="4929198"/>
            <a:ext cx="4450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Angulo diedro entre dos planos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41120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148064" y="5229200"/>
            <a:ext cx="3625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Teoría del rebote elástico</a:t>
            </a:r>
            <a:endParaRPr lang="es-CO" sz="2400" dirty="0"/>
          </a:p>
        </p:txBody>
      </p:sp>
      <p:pic>
        <p:nvPicPr>
          <p:cNvPr id="1026" name="Picture 2" descr="Reb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814" y="2057374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5438084"/>
            <a:ext cx="3683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hlinkClick r:id="rId5"/>
              </a:rPr>
              <a:t>http</a:t>
            </a:r>
            <a:r>
              <a:rPr lang="es-CO" dirty="0">
                <a:hlinkClick r:id="rId5"/>
              </a:rPr>
              <a:t>://web.ua.es/es/urs/divulgacion/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14302" y="6252120"/>
            <a:ext cx="7210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Tipos de deformación y campos de desplazamiento</a:t>
            </a:r>
            <a:endParaRPr lang="es-CO" sz="2400" dirty="0"/>
          </a:p>
        </p:txBody>
      </p:sp>
      <p:pic>
        <p:nvPicPr>
          <p:cNvPr id="3074" name="Picture 2" descr="http://html.rincondelvago.com/00084229_html_6ae09d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48" y="1648796"/>
            <a:ext cx="3297728" cy="440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tml.rincondelvago.com/00084229_html_m18bfd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463" y="1648796"/>
            <a:ext cx="3156595" cy="42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Esquema Falla Nor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96017"/>
            <a:ext cx="4500880" cy="319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613076" y="16393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hlinkClick r:id="rId5"/>
              </a:rPr>
              <a:t>http://elprofedenaturales.files.wordpress.com/2009/11/esquemafallanormal1.gif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6156176" y="5278025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Falla normal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300745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Mecanismos de plegamiento</a:t>
            </a:r>
            <a:endParaRPr lang="es-CO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946" y="1412776"/>
            <a:ext cx="6249598" cy="432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1349229" y="1431360"/>
            <a:ext cx="6429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400" dirty="0" smtClean="0"/>
              <a:t>Historia geológica en un perfil geológico,</a:t>
            </a:r>
          </a:p>
          <a:p>
            <a:pPr algn="ctr" eaLnBrk="1" hangingPunct="1"/>
            <a:r>
              <a:rPr lang="es-CO" sz="2400" dirty="0" smtClean="0"/>
              <a:t>Imagen estática</a:t>
            </a:r>
            <a:endParaRPr lang="es-CO" sz="2400" dirty="0"/>
          </a:p>
          <a:p>
            <a:pPr algn="ctr" eaLnBrk="1" hangingPunct="1"/>
            <a:endParaRPr lang="es-CO" sz="2400" dirty="0"/>
          </a:p>
          <a:p>
            <a:pPr algn="ctr" eaLnBrk="1" hangingPunct="1"/>
            <a:endParaRPr lang="es-CO" dirty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2312" y="2276872"/>
            <a:ext cx="529907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1619672" y="3913584"/>
            <a:ext cx="6429375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Depositación de las estratos A, B, C Y D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Erosión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Basculamiento de los estratos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Depositación discordante de X, Y </a:t>
            </a:r>
            <a:r>
              <a:rPr lang="es-CO" dirty="0" err="1" smtClean="0"/>
              <a:t>y</a:t>
            </a:r>
            <a:r>
              <a:rPr lang="es-CO" dirty="0" smtClean="0"/>
              <a:t> Z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Intrusión de cuerpo granítico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Evento tectónico que genera una falla normal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es-CO" dirty="0" smtClean="0"/>
              <a:t>Intrusión de dique de </a:t>
            </a:r>
            <a:r>
              <a:rPr lang="es-CO" dirty="0" err="1" smtClean="0"/>
              <a:t>aplita</a:t>
            </a:r>
            <a:endParaRPr lang="es-CO" dirty="0" smtClean="0"/>
          </a:p>
          <a:p>
            <a:pPr algn="ctr" eaLnBrk="1" hangingPunct="1">
              <a:defRPr/>
            </a:pPr>
            <a:endParaRPr lang="es-CO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63888" y="6038367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Animación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6374076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Corte geológico a partir de un mapa</a:t>
            </a:r>
            <a:endParaRPr lang="es-C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2187"/>
            <a:ext cx="7099455" cy="509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141277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Modelos tridimensionales (elaborados en </a:t>
            </a:r>
          </a:p>
          <a:p>
            <a:pPr algn="ctr"/>
            <a:r>
              <a:rPr lang="es-CO" sz="2400" dirty="0" err="1" smtClean="0"/>
              <a:t>Sketchup</a:t>
            </a:r>
            <a:r>
              <a:rPr lang="es-CO" sz="2400" dirty="0" smtClean="0"/>
              <a:t> 8, versión gratuita)</a:t>
            </a:r>
            <a:endParaRPr lang="es-CO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55776" y="250647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  <a:hlinkClick r:id="rId3" action="ppaction://hlinkfile"/>
              </a:rPr>
              <a:t>Mapa 1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57892" y="3251169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>
                <a:latin typeface="Arial" pitchFamily="34" charset="0"/>
                <a:cs typeface="Arial" pitchFamily="34" charset="0"/>
                <a:hlinkClick r:id="rId4" action="ppaction://hlinkfile"/>
              </a:rPr>
              <a:t>Mapa </a:t>
            </a:r>
            <a:r>
              <a:rPr lang="es-CO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2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823428" y="3973706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  <a:hlinkClick r:id="rId5" action="ppaction://hlinkfile"/>
              </a:rPr>
              <a:t>Mapa 3</a:t>
            </a:r>
            <a:r>
              <a:rPr lang="es-CO" sz="2400" dirty="0" smtClean="0">
                <a:hlinkClick r:id="rId5" action="ppaction://hlinkfile"/>
              </a:rPr>
              <a:t> </a:t>
            </a:r>
            <a:endParaRPr lang="es-CO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447764" y="480788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Estereografía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86000" y="3105835"/>
            <a:ext cx="4857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3"/>
              </a:rPr>
              <a:t>http://campusvirtualudecaldas.edu.co/lmsudec/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643306" y="5072074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Muchas gracias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7864" y="2636912"/>
            <a:ext cx="5952759" cy="2588187"/>
          </a:xfrm>
        </p:spPr>
        <p:txBody>
          <a:bodyPr>
            <a:normAutofit/>
          </a:bodyPr>
          <a:lstStyle/>
          <a:p>
            <a:r>
              <a:rPr lang="es-CO" sz="2000" dirty="0" smtClean="0"/>
              <a:t>AÑO DE CREACIÓN: 2004</a:t>
            </a:r>
            <a:br>
              <a:rPr lang="es-CO" sz="2000" dirty="0" smtClean="0"/>
            </a:br>
            <a:r>
              <a:rPr lang="es-CO" sz="2000" dirty="0"/>
              <a:t/>
            </a:r>
            <a:br>
              <a:rPr lang="es-CO" sz="2000" dirty="0"/>
            </a:br>
            <a:r>
              <a:rPr lang="es-CO" sz="2000" dirty="0" smtClean="0"/>
              <a:t>Servidor Alojado en Data Center USA, </a:t>
            </a:r>
            <a:br>
              <a:rPr lang="es-CO" sz="2000" dirty="0" smtClean="0"/>
            </a:br>
            <a:r>
              <a:rPr lang="es-CO" sz="2000" dirty="0" smtClean="0"/>
              <a:t>Orlando DC2</a:t>
            </a:r>
            <a:br>
              <a:rPr lang="es-CO" sz="20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endParaRPr lang="es-CO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918027" cy="504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16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034830" cy="30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0649"/>
            <a:ext cx="4761508" cy="515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0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357134" y="2132856"/>
            <a:ext cx="64293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CO" sz="2400" dirty="0"/>
              <a:t>OBJETIVO</a:t>
            </a:r>
          </a:p>
          <a:p>
            <a:pPr algn="ctr" eaLnBrk="1" hangingPunct="1"/>
            <a:endParaRPr lang="es-CO" sz="2400" dirty="0"/>
          </a:p>
          <a:p>
            <a:pPr algn="ctr" eaLnBrk="1" hangingPunct="1"/>
            <a:r>
              <a:rPr lang="es-CO" sz="2400" dirty="0"/>
              <a:t>Desarrollar el </a:t>
            </a:r>
            <a:r>
              <a:rPr lang="es-CO" sz="2400" dirty="0" smtClean="0"/>
              <a:t>curso </a:t>
            </a:r>
            <a:r>
              <a:rPr lang="es-CO" sz="2400" dirty="0"/>
              <a:t>de Geología Estructural I mediante animaciones, las cuales posibilitan que el estudiante visualice los contenidos de la asignatura paso a paso</a:t>
            </a:r>
            <a:r>
              <a:rPr lang="es-CO" sz="2400" dirty="0" smtClean="0"/>
              <a:t>.  </a:t>
            </a:r>
            <a:endParaRPr lang="es-CO" sz="2400" dirty="0"/>
          </a:p>
          <a:p>
            <a:pPr algn="ctr" eaLnBrk="1" hangingPunct="1"/>
            <a:endParaRPr lang="es-CO" sz="2400" dirty="0"/>
          </a:p>
          <a:p>
            <a:pPr algn="ctr" eaLnBrk="1" hangingPunct="1"/>
            <a:r>
              <a:rPr lang="es-CO" sz="2400" dirty="0"/>
              <a:t>Los archivos fuente de las animaciones se desarrollaron en el programa </a:t>
            </a:r>
            <a:r>
              <a:rPr lang="es-CO" sz="2400" dirty="0" smtClean="0"/>
              <a:t>Adobe Flash </a:t>
            </a:r>
            <a:r>
              <a:rPr lang="es-CO" sz="2400" dirty="0" err="1" smtClean="0"/>
              <a:t>professional</a:t>
            </a:r>
            <a:r>
              <a:rPr lang="es-CO" sz="2400" dirty="0" smtClean="0"/>
              <a:t> (antes Macromedia Flash). </a:t>
            </a:r>
          </a:p>
          <a:p>
            <a:pPr algn="ctr" eaLnBrk="1" hangingPunct="1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231964"/>
            <a:ext cx="7772400" cy="1971610"/>
          </a:xfrm>
        </p:spPr>
        <p:txBody>
          <a:bodyPr>
            <a:norm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Geología Estructural tiene que ver con el origen, geometría y cinemática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la formación 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de estructuras (</a:t>
            </a:r>
            <a:r>
              <a:rPr lang="es-CO" sz="2400" dirty="0" err="1">
                <a:latin typeface="Arial" pitchFamily="34" charset="0"/>
                <a:cs typeface="Arial" pitchFamily="34" charset="0"/>
              </a:rPr>
              <a:t>Hatcher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s-CO" sz="2400" dirty="0" err="1">
                <a:latin typeface="Arial" pitchFamily="34" charset="0"/>
                <a:cs typeface="Arial" pitchFamily="34" charset="0"/>
              </a:rPr>
              <a:t>Jr</a:t>
            </a:r>
            <a:r>
              <a:rPr lang="es-CO" sz="2400" dirty="0">
                <a:latin typeface="Arial" pitchFamily="34" charset="0"/>
                <a:cs typeface="Arial" pitchFamily="34" charset="0"/>
              </a:rPr>
              <a:t>, 1995).</a:t>
            </a:r>
            <a:br>
              <a:rPr lang="es-CO" sz="2400" dirty="0">
                <a:latin typeface="Arial" pitchFamily="34" charset="0"/>
                <a:cs typeface="Arial" pitchFamily="34" charset="0"/>
              </a:rPr>
            </a:b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proyecto geotermico\fotos 17, 18, 19 mayo\P102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79933"/>
            <a:ext cx="2949791" cy="3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correspondencia\fotos\P1000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678155" cy="27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orrespondencia\fotos tolu y otras\P10006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519" y="3429000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024" y="1988840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Estructuras planares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6136" y="2204864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>
                <a:latin typeface="Arial" pitchFamily="34" charset="0"/>
                <a:cs typeface="Arial" pitchFamily="34" charset="0"/>
              </a:rPr>
              <a:t>Estructuras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lineales</a:t>
            </a:r>
            <a:endParaRPr lang="es-CO" sz="2400" dirty="0"/>
          </a:p>
        </p:txBody>
      </p:sp>
      <p:pic>
        <p:nvPicPr>
          <p:cNvPr id="3074" name="Picture 2" descr="C:\correspondencia\fotos\P1000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21" y="1484784"/>
            <a:ext cx="3956594" cy="296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orrespondencia\fotos tolu y otras\P1000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endParaRPr lang="es-CO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0"/>
            <a:ext cx="9144000" cy="122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AppData\Local\Temp\SNAGHTML3eb6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44" y="1685014"/>
            <a:ext cx="78867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051720" y="5713678"/>
            <a:ext cx="5410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Dibujar un plano en un cubo orientado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230</Words>
  <Application>Microsoft Office PowerPoint</Application>
  <PresentationFormat>Presentación en pantalla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CAMPUS VIRTUAL UNIVERSIDAD DE CALDAS  CURSO DE GEOLOGÍA ESTRUCTURAL</vt:lpstr>
      <vt:lpstr>AÑO DE CREACIÓN: 2004  Servidor Alojado en Data Center USA,  Orlando DC2   </vt:lpstr>
      <vt:lpstr>Diapositiva 3</vt:lpstr>
      <vt:lpstr>Diapositiva 4</vt:lpstr>
      <vt:lpstr>Diapositiva 5</vt:lpstr>
      <vt:lpstr>La Geología Estructural tiene que ver con el origen, geometría y cinemática de la formación de estructuras (Hatcher, Jr, 1995). 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VIRTUAL UNIVERSIDAD DE CALDAS  CURSO DE GEOLOGÍA ESTRUCTURAL</dc:title>
  <dc:creator>User</dc:creator>
  <cp:lastModifiedBy>Soporte</cp:lastModifiedBy>
  <cp:revision>62</cp:revision>
  <dcterms:created xsi:type="dcterms:W3CDTF">2013-05-28T19:54:20Z</dcterms:created>
  <dcterms:modified xsi:type="dcterms:W3CDTF">2013-06-05T13:22:58Z</dcterms:modified>
</cp:coreProperties>
</file>